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712" autoAdjust="0"/>
  </p:normalViewPr>
  <p:slideViewPr>
    <p:cSldViewPr>
      <p:cViewPr varScale="1">
        <p:scale>
          <a:sx n="86" d="100"/>
          <a:sy n="86" d="100"/>
        </p:scale>
        <p:origin x="-1062" y="-84"/>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08.09.2020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08.09.2020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08.09.2020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08.09.2020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08.09.2020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08.09.2020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08.09.2020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08.09.2020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08.09.2020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4" y="34074"/>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2996952"/>
            <a:ext cx="8143932" cy="1719072"/>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a:t>
            </a:r>
            <a:r>
              <a:rPr kumimoji="0" lang="tr-TR" sz="2000" b="1" i="0" u="none" strike="noStrike" kern="1200" normalizeH="0" baseline="0" noProof="0" dirty="0" smtClean="0">
                <a:ln w="22225">
                  <a:noFill/>
                  <a:prstDash val="solid"/>
                </a:ln>
                <a:uLnTx/>
                <a:uFillTx/>
                <a:latin typeface="+mn-lt"/>
                <a:ea typeface="+mn-ea"/>
                <a:cs typeface="+mn-cs"/>
              </a:rPr>
              <a:t>OTURUMLARI-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tr-TR" sz="2000" b="1" dirty="0" smtClean="0">
                <a:ln w="22225">
                  <a:noFill/>
                  <a:prstDash val="solid"/>
                </a:ln>
              </a:rPr>
              <a:t>İKAL REHBERLİK SERVİSİ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34074"/>
            <a:ext cx="24765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765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8400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200128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314767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09471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410772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82290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262455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391017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86311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endParaRPr lang="tr-TR" dirty="0"/>
          </a:p>
        </p:txBody>
      </p:sp>
    </p:spTree>
    <p:extLst>
      <p:ext uri="{BB962C8B-B14F-4D97-AF65-F5344CB8AC3E}">
        <p14:creationId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170640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3196218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87506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135596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425796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162040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1162598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58692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190946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168446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113603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333834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14511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445021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204355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407254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153921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206315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54322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100546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59558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64240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2835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42313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1969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6279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60268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142900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272494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14706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105692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776864" cy="3384376"/>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869160"/>
            <a:ext cx="24765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725144"/>
            <a:ext cx="24765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7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500392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7723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210603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1474</TotalTime>
  <Words>2414</Words>
  <Application>Microsoft Office PowerPoint</Application>
  <PresentationFormat>Ekran Gösterisi (4:3)</PresentationFormat>
  <Paragraphs>268</Paragraphs>
  <Slides>51</Slides>
  <Notes>16</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Windows8.1</cp:lastModifiedBy>
  <cp:revision>280</cp:revision>
  <dcterms:created xsi:type="dcterms:W3CDTF">2015-05-24T15:24:23Z</dcterms:created>
  <dcterms:modified xsi:type="dcterms:W3CDTF">2020-09-08T06:07:06Z</dcterms:modified>
</cp:coreProperties>
</file>